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notesSlides/notesSlide1.xml" ContentType="application/vnd.openxmlformats-officedocument.presentationml.notesSlide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8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B9E16-F69C-4F7D-99C6-264CEC38F887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9D7272-B635-4714-8953-045567AF843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85714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9D7272-B635-4714-8953-045567AF8437}" type="slidenum">
              <a:rPr lang="bg-BG" smtClean="0"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76017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88124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25814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64249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76767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58950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42353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61184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83782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21463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69887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65124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97544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7331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98396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75695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56018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36086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110120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575750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765517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219009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550856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54211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503178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875553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279727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940099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92868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94703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EAB737AA-0712-42B3-804E-3BCDC378BB04}" type="datetimeFigureOut">
              <a:rPr lang="bg-BG" smtClean="0"/>
              <a:t>09.12.2019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302BDD0E-F211-4D52-BEE6-6F684E83D93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67791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7.wmf"/><Relationship Id="rId3" Type="http://schemas.openxmlformats.org/officeDocument/2006/relationships/control" Target="../activeX/activeX2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image" Target="../media/image5.wmf"/><Relationship Id="rId5" Type="http://schemas.openxmlformats.org/officeDocument/2006/relationships/control" Target="../activeX/activeX4.xml"/><Relationship Id="rId10" Type="http://schemas.openxmlformats.org/officeDocument/2006/relationships/image" Target="../media/image4.wmf"/><Relationship Id="rId4" Type="http://schemas.openxmlformats.org/officeDocument/2006/relationships/control" Target="../activeX/activeX3.xml"/><Relationship Id="rId9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control" Target="../activeX/activeX7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12.wmf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10.xml"/><Relationship Id="rId11" Type="http://schemas.openxmlformats.org/officeDocument/2006/relationships/image" Target="../media/image11.wmf"/><Relationship Id="rId5" Type="http://schemas.openxmlformats.org/officeDocument/2006/relationships/control" Target="../activeX/activeX9.xml"/><Relationship Id="rId10" Type="http://schemas.openxmlformats.org/officeDocument/2006/relationships/image" Target="../media/image10.wmf"/><Relationship Id="rId4" Type="http://schemas.openxmlformats.org/officeDocument/2006/relationships/control" Target="../activeX/activeX8.xml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7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16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15.wmf"/><Relationship Id="rId5" Type="http://schemas.openxmlformats.org/officeDocument/2006/relationships/control" Target="../activeX/activeX14.xml"/><Relationship Id="rId10" Type="http://schemas.openxmlformats.org/officeDocument/2006/relationships/image" Target="../media/image14.wmf"/><Relationship Id="rId4" Type="http://schemas.openxmlformats.org/officeDocument/2006/relationships/control" Target="../activeX/activeX13.xml"/><Relationship Id="rId9" Type="http://schemas.openxmlformats.org/officeDocument/2006/relationships/image" Target="../media/image13.wmf"/><Relationship Id="rId14" Type="http://schemas.openxmlformats.org/officeDocument/2006/relationships/image" Target="../media/image1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3.wmf"/><Relationship Id="rId3" Type="http://schemas.openxmlformats.org/officeDocument/2006/relationships/control" Target="../activeX/activeX18.xml"/><Relationship Id="rId7" Type="http://schemas.openxmlformats.org/officeDocument/2006/relationships/control" Target="../activeX/activeX22.xml"/><Relationship Id="rId12" Type="http://schemas.openxmlformats.org/officeDocument/2006/relationships/image" Target="../media/image22.wmf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1.xml"/><Relationship Id="rId11" Type="http://schemas.openxmlformats.org/officeDocument/2006/relationships/image" Target="../media/image21.wmf"/><Relationship Id="rId5" Type="http://schemas.openxmlformats.org/officeDocument/2006/relationships/control" Target="../activeX/activeX20.xml"/><Relationship Id="rId10" Type="http://schemas.openxmlformats.org/officeDocument/2006/relationships/image" Target="../media/image20.wmf"/><Relationship Id="rId4" Type="http://schemas.openxmlformats.org/officeDocument/2006/relationships/control" Target="../activeX/activeX19.xml"/><Relationship Id="rId9" Type="http://schemas.openxmlformats.org/officeDocument/2006/relationships/image" Target="../media/image19.wmf"/><Relationship Id="rId14" Type="http://schemas.openxmlformats.org/officeDocument/2006/relationships/image" Target="../media/image2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9.wmf"/><Relationship Id="rId3" Type="http://schemas.openxmlformats.org/officeDocument/2006/relationships/control" Target="../activeX/activeX24.xml"/><Relationship Id="rId7" Type="http://schemas.openxmlformats.org/officeDocument/2006/relationships/control" Target="../activeX/activeX28.xml"/><Relationship Id="rId12" Type="http://schemas.openxmlformats.org/officeDocument/2006/relationships/image" Target="../media/image28.wmf"/><Relationship Id="rId2" Type="http://schemas.openxmlformats.org/officeDocument/2006/relationships/control" Target="../activeX/activeX23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7.xml"/><Relationship Id="rId11" Type="http://schemas.openxmlformats.org/officeDocument/2006/relationships/image" Target="../media/image27.wmf"/><Relationship Id="rId5" Type="http://schemas.openxmlformats.org/officeDocument/2006/relationships/control" Target="../activeX/activeX26.xml"/><Relationship Id="rId10" Type="http://schemas.openxmlformats.org/officeDocument/2006/relationships/image" Target="../media/image26.wmf"/><Relationship Id="rId4" Type="http://schemas.openxmlformats.org/officeDocument/2006/relationships/control" Target="../activeX/activeX25.xml"/><Relationship Id="rId9" Type="http://schemas.openxmlformats.org/officeDocument/2006/relationships/image" Target="../media/image2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0.xml"/><Relationship Id="rId2" Type="http://schemas.openxmlformats.org/officeDocument/2006/relationships/control" Target="../activeX/activeX29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E17E5-DF1D-4978-9635-4A1B44C5D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446213"/>
          </a:xfrm>
        </p:spPr>
        <p:txBody>
          <a:bodyPr>
            <a:normAutofit/>
          </a:bodyPr>
          <a:lstStyle/>
          <a:p>
            <a:r>
              <a:rPr lang="bg-BG" sz="8000" dirty="0"/>
              <a:t>Тест върху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D019C1-32C8-489C-867E-9A0A831142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033851"/>
            <a:ext cx="9144000" cy="706012"/>
          </a:xfrm>
        </p:spPr>
        <p:txBody>
          <a:bodyPr/>
          <a:lstStyle/>
          <a:p>
            <a:r>
              <a:rPr lang="bg-BG" dirty="0"/>
              <a:t>Подготвен от Камен Младенов 11Б</a:t>
            </a:r>
          </a:p>
        </p:txBody>
      </p:sp>
      <p:pic>
        <p:nvPicPr>
          <p:cNvPr id="1028" name="Picture 4" descr="Резултат с изображение за visual basic for applications">
            <a:extLst>
              <a:ext uri="{FF2B5EF4-FFF2-40B4-BE49-F238E27FC236}">
                <a16:creationId xmlns:a16="http://schemas.microsoft.com/office/drawing/2014/main" id="{C770067E-3457-4E75-87DA-DEE77437B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250" y="1446213"/>
            <a:ext cx="8063750" cy="305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62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A35DF-4043-426C-A93B-3CB32C4A0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bg-BG" dirty="0"/>
              <a:t>: В кой от следните примери е правилно написан </a:t>
            </a:r>
            <a:r>
              <a:rPr lang="en-US" dirty="0"/>
              <a:t>For </a:t>
            </a:r>
            <a:r>
              <a:rPr lang="bg-BG" dirty="0"/>
              <a:t>цикъла? 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84" name="cmdContinue" r:id="rId2" imgW="2026800" imgH="617400"/>
        </mc:Choice>
        <mc:Fallback>
          <p:control name="cmdContinue" r:id="rId2" imgW="2026800" imgH="617400">
            <p:pic>
              <p:nvPicPr>
                <p:cNvPr id="5" name="cmdContinue">
                  <a:extLst>
                    <a:ext uri="{FF2B5EF4-FFF2-40B4-BE49-F238E27FC236}">
                      <a16:creationId xmlns:a16="http://schemas.microsoft.com/office/drawing/2014/main" id="{0230D2CE-8403-4DED-A9AB-730F20A8725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081047" y="6240544"/>
                  <a:ext cx="2029905" cy="61745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5" name="optAnsA" r:id="rId3" imgW="3009960" imgH="1554480"/>
        </mc:Choice>
        <mc:Fallback>
          <p:control name="optAnsA" r:id="rId3" imgW="3009960" imgH="1554480">
            <p:pic>
              <p:nvPicPr>
                <p:cNvPr id="6" name="optAnsA">
                  <a:extLst>
                    <a:ext uri="{FF2B5EF4-FFF2-40B4-BE49-F238E27FC236}">
                      <a16:creationId xmlns:a16="http://schemas.microsoft.com/office/drawing/2014/main" id="{B3202EC2-2581-448B-9CA1-6CA5396D7D3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414462" y="2243433"/>
                  <a:ext cx="3006709" cy="155098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6" name="optAnsB" r:id="rId4" imgW="3009960" imgH="1554480"/>
        </mc:Choice>
        <mc:Fallback>
          <p:control name="optAnsB" r:id="rId4" imgW="3009960" imgH="1554480">
            <p:pic>
              <p:nvPicPr>
                <p:cNvPr id="7" name="optAnsB">
                  <a:extLst>
                    <a:ext uri="{FF2B5EF4-FFF2-40B4-BE49-F238E27FC236}">
                      <a16:creationId xmlns:a16="http://schemas.microsoft.com/office/drawing/2014/main" id="{9E594376-F2ED-4A21-930E-0EBC03C85F6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6449946" y="2271713"/>
                  <a:ext cx="3006709" cy="155098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7" name="optAnsC" r:id="rId5" imgW="4595040" imgH="1554480"/>
        </mc:Choice>
        <mc:Fallback>
          <p:control name="optAnsC" r:id="rId5" imgW="4595040" imgH="1554480">
            <p:pic>
              <p:nvPicPr>
                <p:cNvPr id="8" name="optAnsC">
                  <a:extLst>
                    <a:ext uri="{FF2B5EF4-FFF2-40B4-BE49-F238E27FC236}">
                      <a16:creationId xmlns:a16="http://schemas.microsoft.com/office/drawing/2014/main" id="{2BA497B2-B038-46C9-87C3-215405A45CA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414461" y="3978886"/>
                  <a:ext cx="4590413" cy="155098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8" name="optAnsD" r:id="rId6" imgW="3977640" imgH="1554480"/>
        </mc:Choice>
        <mc:Fallback>
          <p:control name="optAnsD" r:id="rId6" imgW="3977640" imgH="1554480">
            <p:pic>
              <p:nvPicPr>
                <p:cNvPr id="9" name="optAnsD">
                  <a:extLst>
                    <a:ext uri="{FF2B5EF4-FFF2-40B4-BE49-F238E27FC236}">
                      <a16:creationId xmlns:a16="http://schemas.microsoft.com/office/drawing/2014/main" id="{87D975AA-516E-4090-ACD3-9AC48D4228E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6449946" y="3978886"/>
                  <a:ext cx="3977671" cy="1550988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30336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EA780-0235-4C92-B663-F2BFF6704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bg-BG" dirty="0"/>
              <a:t>: В кой от следните примери е правилно написан</a:t>
            </a:r>
            <a:r>
              <a:rPr lang="en-US" dirty="0"/>
              <a:t> </a:t>
            </a:r>
            <a:r>
              <a:rPr lang="en-US" dirty="0" err="1"/>
              <a:t>MsgBox</a:t>
            </a:r>
            <a:r>
              <a:rPr lang="bg-BG" dirty="0"/>
              <a:t>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107" name="cmdContinue" r:id="rId2" imgW="2026800" imgH="617400"/>
        </mc:Choice>
        <mc:Fallback>
          <p:control name="cmdContinue" r:id="rId2" imgW="2026800" imgH="617400">
            <p:pic>
              <p:nvPicPr>
                <p:cNvPr id="6" name="cmdContinue">
                  <a:extLst>
                    <a:ext uri="{FF2B5EF4-FFF2-40B4-BE49-F238E27FC236}">
                      <a16:creationId xmlns:a16="http://schemas.microsoft.com/office/drawing/2014/main" id="{6DBFAB1D-DADD-4881-B569-75FF0053BC9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081047" y="6240544"/>
                  <a:ext cx="2029905" cy="61745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8" name="optAnsA" r:id="rId3" imgW="4739760" imgH="1554480"/>
        </mc:Choice>
        <mc:Fallback>
          <p:control name="optAnsA" r:id="rId3" imgW="4739760" imgH="1554480">
            <p:pic>
              <p:nvPicPr>
                <p:cNvPr id="7" name="optAnsA">
                  <a:extLst>
                    <a:ext uri="{FF2B5EF4-FFF2-40B4-BE49-F238E27FC236}">
                      <a16:creationId xmlns:a16="http://schemas.microsoft.com/office/drawing/2014/main" id="{692E378E-1686-4DE6-BC41-E660D467FB3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414460" y="2271713"/>
                  <a:ext cx="4739103" cy="155098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9" name="optAnsB" r:id="rId4" imgW="4655880" imgH="1554480"/>
        </mc:Choice>
        <mc:Fallback>
          <p:control name="optAnsB" r:id="rId4" imgW="4655880" imgH="1554480">
            <p:pic>
              <p:nvPicPr>
                <p:cNvPr id="8" name="optAnsB">
                  <a:extLst>
                    <a:ext uri="{FF2B5EF4-FFF2-40B4-BE49-F238E27FC236}">
                      <a16:creationId xmlns:a16="http://schemas.microsoft.com/office/drawing/2014/main" id="{4C3DD3BF-E598-4A2E-B7B3-C300125F850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6449945" y="2271713"/>
                  <a:ext cx="4654829" cy="155098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0" name="optAnsC" r:id="rId5" imgW="4739760" imgH="1554480"/>
        </mc:Choice>
        <mc:Fallback>
          <p:control name="optAnsC" r:id="rId5" imgW="4739760" imgH="1554480">
            <p:pic>
              <p:nvPicPr>
                <p:cNvPr id="9" name="optAnsC">
                  <a:extLst>
                    <a:ext uri="{FF2B5EF4-FFF2-40B4-BE49-F238E27FC236}">
                      <a16:creationId xmlns:a16="http://schemas.microsoft.com/office/drawing/2014/main" id="{F5AEA0AC-972D-44D3-A546-40C9574A107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414461" y="3978886"/>
                  <a:ext cx="4739102" cy="155098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1" name="optAnsD" r:id="rId6" imgW="4503600" imgH="1554480"/>
        </mc:Choice>
        <mc:Fallback>
          <p:control name="optAnsD" r:id="rId6" imgW="4503600" imgH="1554480">
            <p:pic>
              <p:nvPicPr>
                <p:cNvPr id="10" name="optAnsD">
                  <a:extLst>
                    <a:ext uri="{FF2B5EF4-FFF2-40B4-BE49-F238E27FC236}">
                      <a16:creationId xmlns:a16="http://schemas.microsoft.com/office/drawing/2014/main" id="{93B9A8F2-E4D8-45CC-881B-F3D5830BB58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449946" y="3978886"/>
                  <a:ext cx="4504566" cy="1550988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7238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7EB8F-7C67-4189-8781-AB12D56F0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745844"/>
          </a:xfrm>
        </p:spPr>
        <p:txBody>
          <a:bodyPr>
            <a:normAutofit fontScale="90000"/>
          </a:bodyPr>
          <a:lstStyle/>
          <a:p>
            <a:r>
              <a:rPr lang="en-US" dirty="0"/>
              <a:t>3: </a:t>
            </a:r>
            <a:r>
              <a:rPr lang="bg-BG" dirty="0"/>
              <a:t>Посочете 2та правилни метода за деклариране на няколко променливи на един ред </a:t>
            </a:r>
            <a:r>
              <a:rPr lang="en-US" dirty="0"/>
              <a:t>(a </a:t>
            </a:r>
            <a:r>
              <a:rPr lang="bg-BG" dirty="0"/>
              <a:t>и </a:t>
            </a:r>
            <a:r>
              <a:rPr lang="en-US" dirty="0"/>
              <a:t>b</a:t>
            </a:r>
            <a:r>
              <a:rPr lang="bg-BG" dirty="0"/>
              <a:t> от тип </a:t>
            </a:r>
            <a:r>
              <a:rPr lang="en-US" dirty="0"/>
              <a:t>Integer)</a:t>
            </a:r>
            <a:endParaRPr lang="bg-BG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54" name="cmdContinue" r:id="rId2" imgW="2026800" imgH="617400"/>
        </mc:Choice>
        <mc:Fallback>
          <p:control name="cmdContinue" r:id="rId2" imgW="2026800" imgH="617400">
            <p:pic>
              <p:nvPicPr>
                <p:cNvPr id="4" name="cmdContinue">
                  <a:extLst>
                    <a:ext uri="{FF2B5EF4-FFF2-40B4-BE49-F238E27FC236}">
                      <a16:creationId xmlns:a16="http://schemas.microsoft.com/office/drawing/2014/main" id="{3C04A1EC-4E62-47DA-B9B6-63541E376E6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081047" y="6240544"/>
                  <a:ext cx="2029905" cy="61745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5" name="chkAnsA" r:id="rId3" imgW="9692640" imgH="617400"/>
        </mc:Choice>
        <mc:Fallback>
          <p:control name="chkAnsA" r:id="rId3" imgW="9692640" imgH="617400">
            <p:pic>
              <p:nvPicPr>
                <p:cNvPr id="5" name="chkAnsA">
                  <a:extLst>
                    <a:ext uri="{FF2B5EF4-FFF2-40B4-BE49-F238E27FC236}">
                      <a16:creationId xmlns:a16="http://schemas.microsoft.com/office/drawing/2014/main" id="{CB01CC1A-2FFE-4933-8865-10ECAC6FB03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261872" y="2516188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6" name="chkAnsB" r:id="rId4" imgW="9692640" imgH="617400"/>
        </mc:Choice>
        <mc:Fallback>
          <p:control name="chkAnsB" r:id="rId4" imgW="9692640" imgH="617400">
            <p:pic>
              <p:nvPicPr>
                <p:cNvPr id="6" name="chkAnsB">
                  <a:extLst>
                    <a:ext uri="{FF2B5EF4-FFF2-40B4-BE49-F238E27FC236}">
                      <a16:creationId xmlns:a16="http://schemas.microsoft.com/office/drawing/2014/main" id="{7446D66F-ABB7-4186-B50C-D4FB2F6EEC0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249679" y="3255785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7" name="chkAnsC" r:id="rId5" imgW="9692640" imgH="617400"/>
        </mc:Choice>
        <mc:Fallback>
          <p:control name="chkAnsC" r:id="rId5" imgW="9692640" imgH="617400">
            <p:pic>
              <p:nvPicPr>
                <p:cNvPr id="7" name="chkAnsC">
                  <a:extLst>
                    <a:ext uri="{FF2B5EF4-FFF2-40B4-BE49-F238E27FC236}">
                      <a16:creationId xmlns:a16="http://schemas.microsoft.com/office/drawing/2014/main" id="{451FAD3B-796F-4E59-82CE-CCDA204A33F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249679" y="3995382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8" name="chkAnsD" r:id="rId6" imgW="9692640" imgH="617400"/>
        </mc:Choice>
        <mc:Fallback>
          <p:control name="chkAnsD" r:id="rId6" imgW="9692640" imgH="617400">
            <p:pic>
              <p:nvPicPr>
                <p:cNvPr id="8" name="chkAnsD">
                  <a:extLst>
                    <a:ext uri="{FF2B5EF4-FFF2-40B4-BE49-F238E27FC236}">
                      <a16:creationId xmlns:a16="http://schemas.microsoft.com/office/drawing/2014/main" id="{C204E836-094F-4C2A-99C5-DAA9DA001DE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249679" y="4734979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9" name="chkAnsE" r:id="rId7" imgW="9692640" imgH="617400"/>
        </mc:Choice>
        <mc:Fallback>
          <p:control name="chkAnsE" r:id="rId7" imgW="9692640" imgH="617400">
            <p:pic>
              <p:nvPicPr>
                <p:cNvPr id="9" name="chkAnsE">
                  <a:extLst>
                    <a:ext uri="{FF2B5EF4-FFF2-40B4-BE49-F238E27FC236}">
                      <a16:creationId xmlns:a16="http://schemas.microsoft.com/office/drawing/2014/main" id="{3FDEA8C2-5117-4546-A396-A6AE1711D56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249679" y="5474575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11551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C0105-8B4F-42A3-A7E4-DE9EA3E8B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4: Посочете примерите, в които е допусната грешка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78" name="cmdContinue" r:id="rId2" imgW="2026800" imgH="617400"/>
        </mc:Choice>
        <mc:Fallback>
          <p:control name="cmdContinue" r:id="rId2" imgW="2026800" imgH="617400">
            <p:pic>
              <p:nvPicPr>
                <p:cNvPr id="4" name="cmdContinue">
                  <a:extLst>
                    <a:ext uri="{FF2B5EF4-FFF2-40B4-BE49-F238E27FC236}">
                      <a16:creationId xmlns:a16="http://schemas.microsoft.com/office/drawing/2014/main" id="{BBF14C16-5973-44E7-AFB5-AE8A901FF6D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081047" y="6240544"/>
                  <a:ext cx="2029905" cy="61745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79" name="chkAnsA" r:id="rId3" imgW="9692640" imgH="617400"/>
        </mc:Choice>
        <mc:Fallback>
          <p:control name="chkAnsA" r:id="rId3" imgW="9692640" imgH="617400">
            <p:pic>
              <p:nvPicPr>
                <p:cNvPr id="5" name="chkAnsA">
                  <a:extLst>
                    <a:ext uri="{FF2B5EF4-FFF2-40B4-BE49-F238E27FC236}">
                      <a16:creationId xmlns:a16="http://schemas.microsoft.com/office/drawing/2014/main" id="{2686D530-2F17-4C7B-B6D5-6F674CE2EB6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274065" y="2177971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0" name="chkAnsB" r:id="rId4" imgW="9692640" imgH="617400"/>
        </mc:Choice>
        <mc:Fallback>
          <p:control name="chkAnsB" r:id="rId4" imgW="9692640" imgH="617400">
            <p:pic>
              <p:nvPicPr>
                <p:cNvPr id="6" name="chkAnsB">
                  <a:extLst>
                    <a:ext uri="{FF2B5EF4-FFF2-40B4-BE49-F238E27FC236}">
                      <a16:creationId xmlns:a16="http://schemas.microsoft.com/office/drawing/2014/main" id="{2CFBC9A1-720E-4DF9-89BC-76204525244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261872" y="2917568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1" name="chkAnsC" r:id="rId5" imgW="9692640" imgH="617400"/>
        </mc:Choice>
        <mc:Fallback>
          <p:control name="chkAnsC" r:id="rId5" imgW="9692640" imgH="617400">
            <p:pic>
              <p:nvPicPr>
                <p:cNvPr id="7" name="chkAnsC">
                  <a:extLst>
                    <a:ext uri="{FF2B5EF4-FFF2-40B4-BE49-F238E27FC236}">
                      <a16:creationId xmlns:a16="http://schemas.microsoft.com/office/drawing/2014/main" id="{2E4068E1-CB01-45F5-9D7C-BA5BDC8C59E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261872" y="3657165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2" name="chkAnsD" r:id="rId6" imgW="9692640" imgH="617400"/>
        </mc:Choice>
        <mc:Fallback>
          <p:control name="chkAnsD" r:id="rId6" imgW="9692640" imgH="617400">
            <p:pic>
              <p:nvPicPr>
                <p:cNvPr id="8" name="chkAnsD">
                  <a:extLst>
                    <a:ext uri="{FF2B5EF4-FFF2-40B4-BE49-F238E27FC236}">
                      <a16:creationId xmlns:a16="http://schemas.microsoft.com/office/drawing/2014/main" id="{313DB2AD-A4B4-4209-83A5-233CE538780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261872" y="4396762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3" name="chkAnsE" r:id="rId7" imgW="9692640" imgH="617400"/>
        </mc:Choice>
        <mc:Fallback>
          <p:control name="chkAnsE" r:id="rId7" imgW="9692640" imgH="617400">
            <p:pic>
              <p:nvPicPr>
                <p:cNvPr id="9" name="chkAnsE">
                  <a:extLst>
                    <a:ext uri="{FF2B5EF4-FFF2-40B4-BE49-F238E27FC236}">
                      <a16:creationId xmlns:a16="http://schemas.microsoft.com/office/drawing/2014/main" id="{A1F54AFE-50FB-4EFD-898B-85D85FBCCA8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261872" y="5136358"/>
                  <a:ext cx="9692640" cy="617537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548701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E8147-A8CB-4B4A-9E43-EBA5A1793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/>
              <a:t>5: Попълнете празните дупки в кода (внимавайте за големи и малки букви)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B93489-BB58-4791-BF97-4CAC38299791}"/>
              </a:ext>
            </a:extLst>
          </p:cNvPr>
          <p:cNvSpPr txBox="1"/>
          <p:nvPr/>
        </p:nvSpPr>
        <p:spPr>
          <a:xfrm>
            <a:off x="1261872" y="1979629"/>
            <a:ext cx="95506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Dim a As Integer</a:t>
            </a:r>
          </a:p>
          <a:p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a = txtNumA.Value</a:t>
            </a:r>
          </a:p>
          <a:p>
            <a:endParaRPr lang="en-US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If a Mod 2 == 0 Then</a:t>
            </a:r>
          </a:p>
          <a:p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	lblNumType.Caption = “</a:t>
            </a:r>
            <a:r>
              <a:rPr lang="bg-BG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Числото е четно“</a:t>
            </a:r>
          </a:p>
          <a:p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Else </a:t>
            </a:r>
          </a:p>
          <a:p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	lblNumType.Caption = “</a:t>
            </a:r>
            <a:r>
              <a:rPr lang="bg-BG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Числото не е четно“</a:t>
            </a:r>
            <a:endParaRPr lang="en-US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End If</a:t>
            </a:r>
            <a:endParaRPr lang="bg-BG" sz="28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83" name="cmdContinue" r:id="rId2" imgW="2026800" imgH="617400"/>
        </mc:Choice>
        <mc:Fallback>
          <p:control name="cmdContinue" r:id="rId2" imgW="2026800" imgH="617400">
            <p:pic>
              <p:nvPicPr>
                <p:cNvPr id="4" name="cmdContinue">
                  <a:extLst>
                    <a:ext uri="{FF2B5EF4-FFF2-40B4-BE49-F238E27FC236}">
                      <a16:creationId xmlns:a16="http://schemas.microsoft.com/office/drawing/2014/main" id="{AF581B95-5AD8-47E7-A402-1170387B06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081047" y="6240544"/>
                  <a:ext cx="2029905" cy="61745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4" name="txtAnsA" r:id="rId3" imgW="1242000" imgH="335160"/>
        </mc:Choice>
        <mc:Fallback>
          <p:control name="txtAnsA" r:id="rId3" imgW="1242000" imgH="335160">
            <p:pic>
              <p:nvPicPr>
                <p:cNvPr id="9" name="txtAnsA">
                  <a:extLst>
                    <a:ext uri="{FF2B5EF4-FFF2-40B4-BE49-F238E27FC236}">
                      <a16:creationId xmlns:a16="http://schemas.microsoft.com/office/drawing/2014/main" id="{DD1F646F-6C8F-481D-9488-657D1F9AA6E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836988" y="2478838"/>
                  <a:ext cx="1244600" cy="33496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5" name="txtAnsB" r:id="rId4" imgW="700920" imgH="304920"/>
        </mc:Choice>
        <mc:Fallback>
          <p:control name="txtAnsB" r:id="rId4" imgW="700920" imgH="304920">
            <p:pic>
              <p:nvPicPr>
                <p:cNvPr id="10" name="txtAnsB">
                  <a:extLst>
                    <a:ext uri="{FF2B5EF4-FFF2-40B4-BE49-F238E27FC236}">
                      <a16:creationId xmlns:a16="http://schemas.microsoft.com/office/drawing/2014/main" id="{B29E3251-240F-43CE-AE81-FCD6984E9E7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2384425" y="3346516"/>
                  <a:ext cx="698500" cy="30156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6" name="txtAnsC" r:id="rId5" imgW="1516320" imgH="335160"/>
        </mc:Choice>
        <mc:Fallback>
          <p:control name="txtAnsC" r:id="rId5" imgW="1516320" imgH="335160">
            <p:pic>
              <p:nvPicPr>
                <p:cNvPr id="11" name="txtAnsC">
                  <a:extLst>
                    <a:ext uri="{FF2B5EF4-FFF2-40B4-BE49-F238E27FC236}">
                      <a16:creationId xmlns:a16="http://schemas.microsoft.com/office/drawing/2014/main" id="{DF3C8AF7-4D76-4D97-9B79-40CFE0DF1E8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149643" y="3770411"/>
                  <a:ext cx="1515865" cy="33496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7" name="txtAnsD" r:id="rId6" imgW="1516320" imgH="335160"/>
        </mc:Choice>
        <mc:Fallback>
          <p:control name="txtAnsD" r:id="rId6" imgW="1516320" imgH="335160">
            <p:pic>
              <p:nvPicPr>
                <p:cNvPr id="12" name="txtAnsD">
                  <a:extLst>
                    <a:ext uri="{FF2B5EF4-FFF2-40B4-BE49-F238E27FC236}">
                      <a16:creationId xmlns:a16="http://schemas.microsoft.com/office/drawing/2014/main" id="{C469FB53-82B1-403C-94CD-E766971D2A1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149642" y="4637578"/>
                  <a:ext cx="1515865" cy="33496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8" name="txtAnsE" r:id="rId7" imgW="1394640" imgH="335160"/>
        </mc:Choice>
        <mc:Fallback>
          <p:control name="txtAnsE" r:id="rId7" imgW="1394640" imgH="335160">
            <p:pic>
              <p:nvPicPr>
                <p:cNvPr id="14" name="txtAnsE">
                  <a:extLst>
                    <a:ext uri="{FF2B5EF4-FFF2-40B4-BE49-F238E27FC236}">
                      <a16:creationId xmlns:a16="http://schemas.microsoft.com/office/drawing/2014/main" id="{9784BF20-A7D8-450E-A5EB-A46F22A0179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261872" y="5043070"/>
                  <a:ext cx="1396487" cy="33496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774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1D9D36B-C802-4A26-BC36-CCB009B21712}"/>
              </a:ext>
            </a:extLst>
          </p:cNvPr>
          <p:cNvSpPr txBox="1"/>
          <p:nvPr/>
        </p:nvSpPr>
        <p:spPr>
          <a:xfrm>
            <a:off x="1973345" y="1272618"/>
            <a:ext cx="38272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6000" dirty="0"/>
              <a:t>Оценка: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86" name="lblGrade" r:id="rId2" imgW="4442400" imgH="1684080"/>
        </mc:Choice>
        <mc:Fallback>
          <p:control name="lblGrade" r:id="rId2" imgW="4442400" imgH="1684080">
            <p:pic>
              <p:nvPicPr>
                <p:cNvPr id="4" name="lblGrade">
                  <a:extLst>
                    <a:ext uri="{FF2B5EF4-FFF2-40B4-BE49-F238E27FC236}">
                      <a16:creationId xmlns:a16="http://schemas.microsoft.com/office/drawing/2014/main" id="{6D221A13-A7A2-4AF0-AAF5-05910B71755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6240542" y="1444517"/>
                  <a:ext cx="4440025" cy="1687529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7" name="cmdTryAgain" r:id="rId3" imgW="2461320" imgH="1554480"/>
        </mc:Choice>
        <mc:Fallback>
          <p:control name="cmdTryAgain" r:id="rId3" imgW="2461320" imgH="1554480">
            <p:pic>
              <p:nvPicPr>
                <p:cNvPr id="5" name="cmdTryAgain">
                  <a:extLst>
                    <a:ext uri="{FF2B5EF4-FFF2-40B4-BE49-F238E27FC236}">
                      <a16:creationId xmlns:a16="http://schemas.microsoft.com/office/drawing/2014/main" id="{D3FA0A61-96DA-4738-BAC7-547DB074308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010320" y="3591466"/>
                  <a:ext cx="2460444" cy="1550987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48748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283</TotalTime>
  <Words>122</Words>
  <Application>Microsoft Office PowerPoint</Application>
  <PresentationFormat>Widescreen</PresentationFormat>
  <Paragraphs>17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Century Schoolbook</vt:lpstr>
      <vt:lpstr>Corbel</vt:lpstr>
      <vt:lpstr>Courier New</vt:lpstr>
      <vt:lpstr>Wingdings 2</vt:lpstr>
      <vt:lpstr>Parallax</vt:lpstr>
      <vt:lpstr>View</vt:lpstr>
      <vt:lpstr>Тест върху</vt:lpstr>
      <vt:lpstr>1: В кой от следните примери е правилно написан For цикъла? </vt:lpstr>
      <vt:lpstr>2: В кой от следните примери е правилно написан MsgBox:</vt:lpstr>
      <vt:lpstr>3: Посочете 2та правилни метода за деклариране на няколко променливи на един ред (a и b от тип Integer)</vt:lpstr>
      <vt:lpstr>4: Посочете примерите, в които е допусната грешка</vt:lpstr>
      <vt:lpstr>5: Попълнете празните дупки в кода (внимавайте за големи и малки букви)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Syndamia M</dc:creator>
  <cp:lastModifiedBy>Syndamia M</cp:lastModifiedBy>
  <cp:revision>22</cp:revision>
  <dcterms:created xsi:type="dcterms:W3CDTF">2019-12-09T15:00:22Z</dcterms:created>
  <dcterms:modified xsi:type="dcterms:W3CDTF">2019-12-09T19:43:24Z</dcterms:modified>
</cp:coreProperties>
</file>