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_rels/presentation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s/_rels/slide1.xml.rels" ContentType="application/vnd.openxmlformats-package.relationships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</p:sldIdLst>
  <p:sldSz cx="10080625" cy="567055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bg-BG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bg-BG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bg-BG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bg-BG" sz="4400" spc="-1" strike="noStrike"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bg-BG" sz="3200" spc="-1" strike="noStrike"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bg-BG" sz="3200" spc="-1" strike="noStrike"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bg-BG" sz="3200" spc="-1" strike="noStrike"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bg-BG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bg-BG" sz="4400" spc="-1" strike="noStrike"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bg-BG" sz="3200" spc="-1" strike="noStrike"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bg-BG" sz="3200" spc="-1" strike="noStrike"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bg-BG" sz="3200" spc="-1" strike="noStrike"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bg-BG" sz="3200" spc="-1" strike="noStrike"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bg-BG" sz="3200" spc="-1" strike="noStrike"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bg-BG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bg-BG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bg-BG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bg-BG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bg-BG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bg-BG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bg-BG" sz="3200" spc="-1" strike="noStrike"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bg-BG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bg-BG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1640" cy="4388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bg-BG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bg-BG" sz="4400" spc="-1" strike="noStrike"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bg-BG" sz="3200" spc="-1" strike="noStrike"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bg-BG" sz="3200" spc="-1" strike="noStrike"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bg-BG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bg-BG" sz="4400" spc="-1" strike="noStrike"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bg-BG" sz="3200" spc="-1" strike="noStrike"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bg-BG" sz="3200" spc="-1" strike="noStrike"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bg-BG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bg-BG" sz="4400" spc="-1" strike="noStrike"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bg-BG" sz="3200" spc="-1" strike="noStrike"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bg-BG" sz="3200" spc="-1" strike="noStrike"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bg-BG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bg-BG" sz="4400" spc="-1" strike="noStrike">
                <a:latin typeface="Arial"/>
              </a:rPr>
              <a:t>Click to edit the title text format</a:t>
            </a:r>
            <a:endParaRPr b="0" lang="bg-BG" sz="44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bg-BG" sz="3200" spc="-1" strike="noStrike">
                <a:latin typeface="Arial"/>
              </a:rPr>
              <a:t>Click to edit the outline text format</a:t>
            </a:r>
            <a:endParaRPr b="0" lang="bg-BG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bg-BG" sz="2800" spc="-1" strike="noStrike">
                <a:latin typeface="Arial"/>
              </a:rPr>
              <a:t>Second Outline Level</a:t>
            </a:r>
            <a:endParaRPr b="0" lang="bg-BG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bg-BG" sz="2400" spc="-1" strike="noStrike">
                <a:latin typeface="Arial"/>
              </a:rPr>
              <a:t>Third Outline Level</a:t>
            </a:r>
            <a:endParaRPr b="0" lang="bg-BG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bg-BG" sz="2000" spc="-1" strike="noStrike">
                <a:latin typeface="Arial"/>
              </a:rPr>
              <a:t>Fourth Outline Level</a:t>
            </a:r>
            <a:endParaRPr b="0" lang="bg-BG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bg-BG" sz="2000" spc="-1" strike="noStrike">
                <a:latin typeface="Arial"/>
              </a:rPr>
              <a:t>Fifth Outline Level</a:t>
            </a:r>
            <a:endParaRPr b="0" lang="bg-BG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bg-BG" sz="2000" spc="-1" strike="noStrike">
                <a:latin typeface="Arial"/>
              </a:rPr>
              <a:t>Sixth Outline Level</a:t>
            </a:r>
            <a:endParaRPr b="0" lang="bg-BG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bg-BG" sz="2000" spc="-1" strike="noStrike">
                <a:latin typeface="Arial"/>
              </a:rPr>
              <a:t>Seventh Outline Level</a:t>
            </a:r>
            <a:endParaRPr b="0" lang="bg-BG" sz="2000" spc="-1" strike="noStrike"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bg-BG" sz="1400" spc="-1" strike="noStrike">
                <a:latin typeface="Times New Roman"/>
              </a:rPr>
              <a:t>&lt;date/time&gt;</a:t>
            </a:r>
            <a:endParaRPr b="0" lang="bg-BG" sz="1400" spc="-1" strike="noStrike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ctr"/>
            <a:r>
              <a:rPr b="0" lang="bg-BG" sz="1400" spc="-1" strike="noStrike">
                <a:latin typeface="Times New Roman"/>
              </a:rPr>
              <a:t>&lt;footer&gt;</a:t>
            </a:r>
            <a:endParaRPr b="0" lang="bg-BG" sz="1400" spc="-1" strike="noStrike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r"/>
            <a:fld id="{3FAFB12A-B22B-4D39-A5E8-555C3EC3087D}" type="slidenum">
              <a:rPr b="0" lang="bg-BG" sz="1400" spc="-1" strike="noStrike">
                <a:latin typeface="Times New Roman"/>
              </a:rPr>
              <a:t>&lt;number&gt;</a:t>
            </a:fld>
            <a:endParaRPr b="0" lang="bg-BG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bg-BG" sz="4400" spc="-1" strike="noStrike">
              <a:latin typeface="Arial"/>
            </a:endParaRPr>
          </a:p>
        </p:txBody>
      </p:sp>
      <p:sp>
        <p:nvSpPr>
          <p:cNvPr id="42" name=""/>
          <p:cNvSpPr txBox="1"/>
          <p:nvPr/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bg-BG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LibreOffice/7.1.5.2$Linux_X86_64 LibreOffice_project/10$Build-2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2021-08-30T14:19:02Z</dcterms:created>
  <dc:creator/>
  <dc:description/>
  <dc:language>bg-BG</dc:language>
  <cp:lastModifiedBy/>
  <cp:revision>0</cp:revision>
  <dc:subject/>
  <dc:title/>
</cp:coreProperties>
</file>