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0" r:id="rId2"/>
    <p:sldMasterId id="2147483726" r:id="rId3"/>
    <p:sldMasterId id="2147483780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yndamia M" initials="SM" lastIdx="1" clrIdx="0">
    <p:extLst>
      <p:ext uri="{19B8F6BF-5375-455C-9EA6-DF929625EA0E}">
        <p15:presenceInfo xmlns:p15="http://schemas.microsoft.com/office/powerpoint/2012/main" userId="fd96a2400ac434b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6233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587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225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5329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9067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0005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600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6549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1339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5648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72438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6515062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74279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36925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35276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808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28930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33971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04419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140907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06022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3631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113744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4687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85124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01289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36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06522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49635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47324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09407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31320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45617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38996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07291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03975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102034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72607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9968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50145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3273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44939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0443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52821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7160923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755436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565020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167170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64795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0229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2460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39688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294967295" orient="horz" pos="1368">
          <p15:clr>
            <a:srgbClr val="F26B43"/>
          </p15:clr>
        </p15:guide>
        <p15:guide id="4294967295" orient="horz" pos="1440">
          <p15:clr>
            <a:srgbClr val="F26B43"/>
          </p15:clr>
        </p15:guide>
        <p15:guide id="4294967295" orient="horz" pos="3696">
          <p15:clr>
            <a:srgbClr val="F26B43"/>
          </p15:clr>
        </p15:guide>
        <p15:guide id="4294967295" orient="horz" pos="432">
          <p15:clr>
            <a:srgbClr val="F26B43"/>
          </p15:clr>
        </p15:guide>
        <p15:guide id="4294967295" orient="horz" pos="1512">
          <p15:clr>
            <a:srgbClr val="F26B43"/>
          </p15:clr>
        </p15:guide>
        <p15:guide id="4294967295" pos="6912">
          <p15:clr>
            <a:srgbClr val="F26B43"/>
          </p15:clr>
        </p15:guide>
        <p15:guide id="4294967295" pos="936">
          <p15:clr>
            <a:srgbClr val="F26B43"/>
          </p15:clr>
        </p15:guide>
        <p15:guide id="4294967295" pos="86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170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C00ACDE1-743A-4818-856D-8BB58DDA64F9}" type="datetimeFigureOut">
              <a:rPr lang="fr-FR" smtClean="0"/>
              <a:t>15/05/2019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0B56654-3E34-4F7D-A1C9-9A0860C94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63082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2846"/>
            <a:ext cx="12192000" cy="75793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7715" y="485299"/>
            <a:ext cx="11747862" cy="2387600"/>
          </a:xfrm>
        </p:spPr>
        <p:txBody>
          <a:bodyPr>
            <a:noAutofit/>
          </a:bodyPr>
          <a:lstStyle/>
          <a:p>
            <a:pPr algn="ctr"/>
            <a:r>
              <a:rPr lang="bg-BG" sz="8000" dirty="0" smtClean="0">
                <a:solidFill>
                  <a:schemeClr val="bg1"/>
                </a:solidFill>
              </a:rPr>
              <a:t>Базата данни на Кино Х</a:t>
            </a:r>
            <a:endParaRPr lang="fr-FR" sz="8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9646" y="3811044"/>
            <a:ext cx="9144000" cy="1655762"/>
          </a:xfrm>
        </p:spPr>
        <p:txBody>
          <a:bodyPr/>
          <a:lstStyle/>
          <a:p>
            <a:pPr algn="ctr"/>
            <a:r>
              <a:rPr lang="bg-BG" dirty="0" smtClean="0">
                <a:solidFill>
                  <a:schemeClr val="bg1"/>
                </a:solidFill>
              </a:rPr>
              <a:t>Камен Младенов 10Б</a:t>
            </a:r>
          </a:p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46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Къде са филмите?</a:t>
            </a:r>
            <a:endParaRPr lang="fr-F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0303" y="1654628"/>
            <a:ext cx="5129334" cy="4659085"/>
          </a:xfrm>
        </p:spPr>
      </p:pic>
      <p:sp>
        <p:nvSpPr>
          <p:cNvPr id="6" name="TextBox 5"/>
          <p:cNvSpPr txBox="1"/>
          <p:nvPr/>
        </p:nvSpPr>
        <p:spPr>
          <a:xfrm>
            <a:off x="4563292" y="1898469"/>
            <a:ext cx="7367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Всеки филм се съхранява в таблица с името </a:t>
            </a:r>
            <a:r>
              <a:rPr lang="bg-BG" dirty="0" smtClean="0">
                <a:solidFill>
                  <a:srgbClr val="C00000"/>
                </a:solidFill>
              </a:rPr>
              <a:t>Филми</a:t>
            </a:r>
            <a:r>
              <a:rPr lang="bg-BG" dirty="0" smtClean="0"/>
              <a:t>. За всеки филм пазим </a:t>
            </a:r>
            <a:r>
              <a:rPr lang="bg-BG" dirty="0" smtClean="0">
                <a:solidFill>
                  <a:srgbClr val="FFC000"/>
                </a:solidFill>
              </a:rPr>
              <a:t>специфичен идентификационен номер</a:t>
            </a:r>
            <a:r>
              <a:rPr lang="bg-BG" dirty="0" smtClean="0"/>
              <a:t>, </a:t>
            </a:r>
            <a:r>
              <a:rPr lang="bg-BG" dirty="0" smtClean="0">
                <a:solidFill>
                  <a:srgbClr val="FFC000"/>
                </a:solidFill>
              </a:rPr>
              <a:t>името на филма</a:t>
            </a:r>
            <a:r>
              <a:rPr lang="bg-BG" dirty="0" smtClean="0"/>
              <a:t> и </a:t>
            </a:r>
            <a:r>
              <a:rPr lang="bg-BG" dirty="0" smtClean="0">
                <a:solidFill>
                  <a:srgbClr val="FFC000"/>
                </a:solidFill>
              </a:rPr>
              <a:t>специфичния идентификационен номер на жанра </a:t>
            </a:r>
            <a:r>
              <a:rPr lang="bg-BG" dirty="0" smtClean="0"/>
              <a:t>на филма.</a:t>
            </a:r>
            <a:endParaRPr lang="en-US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220" y="4160193"/>
            <a:ext cx="1743780" cy="21535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63292" y="4502332"/>
            <a:ext cx="57824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dirty="0" smtClean="0"/>
              <a:t>Всеки жанр се съхранява в таблица с името </a:t>
            </a:r>
            <a:r>
              <a:rPr lang="bg-BG" dirty="0" smtClean="0">
                <a:solidFill>
                  <a:srgbClr val="C00000"/>
                </a:solidFill>
              </a:rPr>
              <a:t>Жанрове</a:t>
            </a:r>
            <a:r>
              <a:rPr lang="bg-BG" dirty="0" smtClean="0"/>
              <a:t>. За всеки жанр пазим </a:t>
            </a:r>
            <a:r>
              <a:rPr lang="bg-BG" dirty="0" smtClean="0">
                <a:solidFill>
                  <a:srgbClr val="FFC000"/>
                </a:solidFill>
              </a:rPr>
              <a:t>специфичен идентификационен номер</a:t>
            </a:r>
            <a:r>
              <a:rPr lang="bg-BG" dirty="0">
                <a:solidFill>
                  <a:srgbClr val="FFC000"/>
                </a:solidFill>
              </a:rPr>
              <a:t> </a:t>
            </a:r>
            <a:r>
              <a:rPr lang="bg-BG" dirty="0" smtClean="0"/>
              <a:t>и </a:t>
            </a:r>
            <a:r>
              <a:rPr lang="bg-BG" dirty="0" smtClean="0">
                <a:solidFill>
                  <a:srgbClr val="FFC000"/>
                </a:solidFill>
              </a:rPr>
              <a:t>името на жанра </a:t>
            </a:r>
            <a:r>
              <a:rPr lang="bg-BG" dirty="0" smtClean="0"/>
              <a:t>.</a:t>
            </a:r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916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71707" y="494212"/>
            <a:ext cx="10507392" cy="1230086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Ама току що получихме нов филм. Сега какво?</a:t>
            </a:r>
            <a:endParaRPr lang="fr-FR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12" y="1401486"/>
            <a:ext cx="4894262" cy="1570911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767756" y="1467394"/>
            <a:ext cx="6328449" cy="2390504"/>
          </a:xfrm>
        </p:spPr>
        <p:txBody>
          <a:bodyPr/>
          <a:lstStyle/>
          <a:p>
            <a:pPr marL="0" indent="0">
              <a:buNone/>
            </a:pPr>
            <a:r>
              <a:rPr lang="bg-BG" dirty="0" smtClean="0"/>
              <a:t>Разбира се, базата данни е снабдена с </a:t>
            </a:r>
            <a:r>
              <a:rPr lang="bg-BG" dirty="0" smtClean="0">
                <a:solidFill>
                  <a:srgbClr val="C00000"/>
                </a:solidFill>
              </a:rPr>
              <a:t>форма</a:t>
            </a:r>
            <a:r>
              <a:rPr lang="bg-BG" dirty="0" smtClean="0"/>
              <a:t> в която могат лесно и удобно да се въведат нови филми. Най-отгоре въвеждате </a:t>
            </a:r>
            <a:r>
              <a:rPr lang="bg-BG" dirty="0" smtClean="0">
                <a:solidFill>
                  <a:srgbClr val="FFC000"/>
                </a:solidFill>
              </a:rPr>
              <a:t>името на филма</a:t>
            </a:r>
            <a:r>
              <a:rPr lang="bg-BG" dirty="0" smtClean="0"/>
              <a:t>, отдолу избирате </a:t>
            </a:r>
            <a:r>
              <a:rPr lang="bg-BG" dirty="0" smtClean="0">
                <a:solidFill>
                  <a:srgbClr val="FFC000"/>
                </a:solidFill>
              </a:rPr>
              <a:t>идентификационния номер на жанра </a:t>
            </a:r>
            <a:r>
              <a:rPr lang="bg-BG" dirty="0" smtClean="0"/>
              <a:t>на филма (менюто показва </a:t>
            </a:r>
            <a:r>
              <a:rPr lang="bg-BG" dirty="0" smtClean="0">
                <a:solidFill>
                  <a:srgbClr val="FFC000"/>
                </a:solidFill>
              </a:rPr>
              <a:t>идентификация номер на жанра </a:t>
            </a:r>
            <a:r>
              <a:rPr lang="bg-BG" dirty="0" smtClean="0"/>
              <a:t>и </a:t>
            </a:r>
            <a:r>
              <a:rPr lang="bg-BG" dirty="0" smtClean="0">
                <a:solidFill>
                  <a:srgbClr val="FFC000"/>
                </a:solidFill>
              </a:rPr>
              <a:t>неговото име</a:t>
            </a:r>
            <a:r>
              <a:rPr lang="bg-BG" dirty="0" smtClean="0"/>
              <a:t>) и сте готови. Най-отдолу формата Ви показва какъв </a:t>
            </a:r>
            <a:r>
              <a:rPr lang="bg-BG" dirty="0" smtClean="0">
                <a:solidFill>
                  <a:srgbClr val="FFC000"/>
                </a:solidFill>
              </a:rPr>
              <a:t>идентификационен номер </a:t>
            </a:r>
            <a:r>
              <a:rPr lang="bg-BG" dirty="0" smtClean="0"/>
              <a:t>е избран за този филм.</a:t>
            </a:r>
            <a:endParaRPr lang="fr-FR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240" y="4153396"/>
            <a:ext cx="6593965" cy="15817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09897" y="4214948"/>
            <a:ext cx="46242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dirty="0" smtClean="0"/>
              <a:t>В случай че жанра на филма не съществува, има </a:t>
            </a:r>
            <a:r>
              <a:rPr lang="bg-BG" dirty="0" smtClean="0">
                <a:solidFill>
                  <a:srgbClr val="C00000"/>
                </a:solidFill>
              </a:rPr>
              <a:t>форма</a:t>
            </a:r>
            <a:r>
              <a:rPr lang="bg-BG" dirty="0" smtClean="0"/>
              <a:t> за въвеждане на жанрове. Единственото което трябва да направите е да напишете </a:t>
            </a:r>
            <a:r>
              <a:rPr lang="bg-BG" dirty="0" smtClean="0">
                <a:solidFill>
                  <a:srgbClr val="FFC000"/>
                </a:solidFill>
              </a:rPr>
              <a:t>името на жанра </a:t>
            </a:r>
            <a:r>
              <a:rPr lang="bg-BG" dirty="0" smtClean="0"/>
              <a:t>и </a:t>
            </a:r>
            <a:r>
              <a:rPr lang="en-GB" dirty="0" smtClean="0"/>
              <a:t>voilà</a:t>
            </a:r>
            <a:r>
              <a:rPr lang="fr-FR" dirty="0" smtClean="0"/>
              <a:t>. </a:t>
            </a:r>
            <a:r>
              <a:rPr lang="bg-BG" dirty="0" smtClean="0">
                <a:solidFill>
                  <a:srgbClr val="FFC000"/>
                </a:solidFill>
              </a:rPr>
              <a:t>Идентификационния номер </a:t>
            </a:r>
            <a:r>
              <a:rPr lang="bg-BG" dirty="0" smtClean="0"/>
              <a:t>се задава автоматично и Ви се показва най-отдолу.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44000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75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  <p:bldP spid="9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395" y="139337"/>
            <a:ext cx="10257826" cy="618309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Ама ние сме кино, не склад на филми!</a:t>
            </a:r>
            <a:endParaRPr lang="fr-FR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4050"/>
            <a:ext cx="3020646" cy="1191106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52503" y="1019340"/>
            <a:ext cx="8098971" cy="957506"/>
          </a:xfrm>
        </p:spPr>
        <p:txBody>
          <a:bodyPr/>
          <a:lstStyle/>
          <a:p>
            <a:pPr marL="0" indent="0">
              <a:buNone/>
            </a:pPr>
            <a:r>
              <a:rPr lang="bg-BG" dirty="0" smtClean="0"/>
              <a:t>Базата данни разполага с таблица с името </a:t>
            </a:r>
            <a:r>
              <a:rPr lang="bg-BG" dirty="0" smtClean="0">
                <a:solidFill>
                  <a:srgbClr val="C00000"/>
                </a:solidFill>
              </a:rPr>
              <a:t>Зали</a:t>
            </a:r>
            <a:r>
              <a:rPr lang="bg-BG" dirty="0" smtClean="0"/>
              <a:t>, която запазва информация за залите във киното. Тя запазва </a:t>
            </a:r>
            <a:r>
              <a:rPr lang="bg-BG" dirty="0" smtClean="0">
                <a:solidFill>
                  <a:srgbClr val="FFC000"/>
                </a:solidFill>
              </a:rPr>
              <a:t>идентификационния номер </a:t>
            </a:r>
            <a:r>
              <a:rPr lang="bg-BG" dirty="0" smtClean="0"/>
              <a:t>на залата, </a:t>
            </a:r>
            <a:r>
              <a:rPr lang="bg-BG" dirty="0" smtClean="0">
                <a:solidFill>
                  <a:srgbClr val="FFC000"/>
                </a:solidFill>
              </a:rPr>
              <a:t>името на залата</a:t>
            </a:r>
            <a:r>
              <a:rPr lang="bg-BG" dirty="0" smtClean="0"/>
              <a:t> и </a:t>
            </a:r>
            <a:r>
              <a:rPr lang="bg-BG" dirty="0" smtClean="0">
                <a:solidFill>
                  <a:srgbClr val="FFC000"/>
                </a:solidFill>
              </a:rPr>
              <a:t>броя места </a:t>
            </a:r>
            <a:r>
              <a:rPr lang="bg-BG" dirty="0" smtClean="0"/>
              <a:t>в тази зала.</a:t>
            </a:r>
            <a:endParaRPr lang="fr-FR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905" y="2183884"/>
            <a:ext cx="3325569" cy="177236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2331403"/>
            <a:ext cx="78028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dirty="0" smtClean="0"/>
              <a:t>Базата данни разполага и с таблица с името </a:t>
            </a:r>
            <a:r>
              <a:rPr lang="bg-BG" dirty="0" smtClean="0">
                <a:solidFill>
                  <a:srgbClr val="C00000"/>
                </a:solidFill>
              </a:rPr>
              <a:t>Цени</a:t>
            </a:r>
            <a:r>
              <a:rPr lang="bg-BG" dirty="0" smtClean="0"/>
              <a:t>, която запазва информация за цените на билетите според прожекция. В таблицата се съхраняват </a:t>
            </a:r>
            <a:r>
              <a:rPr lang="bg-BG" dirty="0" smtClean="0">
                <a:solidFill>
                  <a:srgbClr val="FFC000"/>
                </a:solidFill>
              </a:rPr>
              <a:t>идентификационен номер </a:t>
            </a:r>
            <a:r>
              <a:rPr lang="bg-BG" dirty="0" smtClean="0"/>
              <a:t>на часовия диапазон, </a:t>
            </a:r>
            <a:r>
              <a:rPr lang="bg-BG" dirty="0" smtClean="0">
                <a:solidFill>
                  <a:srgbClr val="FFC000"/>
                </a:solidFill>
              </a:rPr>
              <a:t>часовия диапазон </a:t>
            </a:r>
            <a:r>
              <a:rPr lang="bg-BG" dirty="0" smtClean="0"/>
              <a:t>на прожекциите и </a:t>
            </a:r>
            <a:r>
              <a:rPr lang="bg-BG" dirty="0" smtClean="0">
                <a:solidFill>
                  <a:srgbClr val="FFC000"/>
                </a:solidFill>
              </a:rPr>
              <a:t>цената на билета </a:t>
            </a:r>
            <a:r>
              <a:rPr lang="bg-BG" dirty="0" smtClean="0"/>
              <a:t>според дадения часови диапазон.</a:t>
            </a:r>
            <a:endParaRPr lang="fr-FR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32351"/>
            <a:ext cx="4192695" cy="385918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45577" y="4229059"/>
            <a:ext cx="67230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Базата данни разполага и с таблица с името </a:t>
            </a:r>
            <a:r>
              <a:rPr lang="bg-BG" dirty="0" smtClean="0">
                <a:solidFill>
                  <a:srgbClr val="C00000"/>
                </a:solidFill>
              </a:rPr>
              <a:t>Прожекции</a:t>
            </a:r>
            <a:r>
              <a:rPr lang="bg-BG" dirty="0" smtClean="0"/>
              <a:t>, в която се съхраняват различните прожекции на различните филми в различните зали. Тя съхранява </a:t>
            </a:r>
            <a:r>
              <a:rPr lang="bg-BG" dirty="0" smtClean="0">
                <a:solidFill>
                  <a:srgbClr val="FFC000"/>
                </a:solidFill>
              </a:rPr>
              <a:t>идентификационен номер на прожекцията</a:t>
            </a:r>
            <a:r>
              <a:rPr lang="bg-BG" dirty="0" smtClean="0"/>
              <a:t>, </a:t>
            </a:r>
            <a:r>
              <a:rPr lang="bg-BG" dirty="0" smtClean="0">
                <a:solidFill>
                  <a:srgbClr val="FFC000"/>
                </a:solidFill>
              </a:rPr>
              <a:t>идентификационен номер на залата</a:t>
            </a:r>
            <a:r>
              <a:rPr lang="bg-BG" dirty="0" smtClean="0"/>
              <a:t>, </a:t>
            </a:r>
            <a:r>
              <a:rPr lang="bg-BG" dirty="0" smtClean="0">
                <a:solidFill>
                  <a:srgbClr val="FFC000"/>
                </a:solidFill>
              </a:rPr>
              <a:t>идентификационен номер на филма</a:t>
            </a:r>
            <a:r>
              <a:rPr lang="bg-BG" dirty="0" smtClean="0"/>
              <a:t> и </a:t>
            </a:r>
            <a:r>
              <a:rPr lang="bg-BG" dirty="0" smtClean="0">
                <a:solidFill>
                  <a:srgbClr val="FFC000"/>
                </a:solidFill>
              </a:rPr>
              <a:t>идентификационен номер на часовия диапазон</a:t>
            </a:r>
            <a:r>
              <a:rPr lang="bg-BG" dirty="0" smtClean="0"/>
              <a:t> в който филма ще се излъчва.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46382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ll/>
      </p:transition>
    </mc:Choice>
    <mc:Fallback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500"/>
                            </p:stCondLst>
                            <p:childTnLst>
                              <p:par>
                                <p:cTn id="31" presetID="2" presetClass="entr" presetSubtype="1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9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7066" y="37077"/>
            <a:ext cx="10396882" cy="1158140"/>
          </a:xfrm>
        </p:spPr>
        <p:txBody>
          <a:bodyPr>
            <a:normAutofit/>
          </a:bodyPr>
          <a:lstStyle/>
          <a:p>
            <a:r>
              <a:rPr lang="bg-BG" dirty="0"/>
              <a:t>Е</a:t>
            </a:r>
            <a:r>
              <a:rPr lang="bg-BG" dirty="0" smtClean="0"/>
              <a:t>то го първия клиент! Сега какво?</a:t>
            </a:r>
            <a:endParaRPr lang="fr-F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85724" y="1256865"/>
            <a:ext cx="7028224" cy="19304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400" dirty="0" smtClean="0"/>
              <a:t>За да продадем билети, базата данни разполага с таблица </a:t>
            </a:r>
            <a:r>
              <a:rPr lang="bg-BG" sz="2400" dirty="0" smtClean="0">
                <a:solidFill>
                  <a:srgbClr val="C00000"/>
                </a:solidFill>
              </a:rPr>
              <a:t>Продажба</a:t>
            </a:r>
            <a:r>
              <a:rPr lang="bg-BG" sz="2400" dirty="0" smtClean="0"/>
              <a:t>. В нея се съхраняват </a:t>
            </a:r>
            <a:r>
              <a:rPr lang="bg-BG" sz="2400" dirty="0" smtClean="0">
                <a:solidFill>
                  <a:srgbClr val="FFC000"/>
                </a:solidFill>
              </a:rPr>
              <a:t>идентификационния номер на продажбата </a:t>
            </a:r>
            <a:r>
              <a:rPr lang="bg-BG" sz="2400" dirty="0" smtClean="0"/>
              <a:t>(билета), </a:t>
            </a:r>
            <a:r>
              <a:rPr lang="bg-BG" sz="2400" dirty="0" smtClean="0">
                <a:solidFill>
                  <a:srgbClr val="FFC000"/>
                </a:solidFill>
              </a:rPr>
              <a:t>името на купувача</a:t>
            </a:r>
            <a:r>
              <a:rPr lang="bg-BG" sz="2400" dirty="0" smtClean="0"/>
              <a:t>, </a:t>
            </a:r>
            <a:r>
              <a:rPr lang="bg-BG" sz="2400" dirty="0" smtClean="0">
                <a:solidFill>
                  <a:srgbClr val="FFC000"/>
                </a:solidFill>
              </a:rPr>
              <a:t>идентификационния номер на прожекцията </a:t>
            </a:r>
            <a:r>
              <a:rPr lang="bg-BG" sz="2400" dirty="0" smtClean="0"/>
              <a:t>и </a:t>
            </a:r>
            <a:r>
              <a:rPr lang="bg-BG" sz="2400" dirty="0" smtClean="0">
                <a:solidFill>
                  <a:srgbClr val="FFC000"/>
                </a:solidFill>
              </a:rPr>
              <a:t>цената на билета</a:t>
            </a:r>
            <a:r>
              <a:rPr lang="bg-BG" sz="2400" dirty="0" smtClean="0"/>
              <a:t>.</a:t>
            </a:r>
            <a:endParaRPr lang="fr-FR" sz="24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9853"/>
            <a:ext cx="4116055" cy="2157486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279" y="3439394"/>
            <a:ext cx="6444343" cy="27578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-1" y="3291251"/>
            <a:ext cx="555859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dirty="0" smtClean="0"/>
              <a:t>За създаване на билет има форма </a:t>
            </a:r>
            <a:r>
              <a:rPr lang="bg-BG" dirty="0" err="1" smtClean="0">
                <a:solidFill>
                  <a:srgbClr val="C00000"/>
                </a:solidFill>
              </a:rPr>
              <a:t>ПодажбаБилет</a:t>
            </a:r>
            <a:r>
              <a:rPr lang="bg-BG" dirty="0" smtClean="0"/>
              <a:t> в която можем да направим точно това (добавяме билет към таблица </a:t>
            </a:r>
            <a:r>
              <a:rPr lang="bg-BG" dirty="0" smtClean="0">
                <a:solidFill>
                  <a:srgbClr val="C00000"/>
                </a:solidFill>
              </a:rPr>
              <a:t>Продажба</a:t>
            </a:r>
            <a:r>
              <a:rPr lang="bg-BG" dirty="0" smtClean="0"/>
              <a:t>). Най-отгоре се показва автоматично зададеният </a:t>
            </a:r>
            <a:r>
              <a:rPr lang="bg-BG" dirty="0" smtClean="0">
                <a:solidFill>
                  <a:srgbClr val="FFC000"/>
                </a:solidFill>
              </a:rPr>
              <a:t>идентификационен номер на билета</a:t>
            </a:r>
            <a:r>
              <a:rPr lang="bg-BG" dirty="0" smtClean="0"/>
              <a:t>. Отдолу се въвежда </a:t>
            </a:r>
            <a:r>
              <a:rPr lang="bg-BG" dirty="0" smtClean="0">
                <a:solidFill>
                  <a:srgbClr val="FFC000"/>
                </a:solidFill>
              </a:rPr>
              <a:t>името на купувача</a:t>
            </a:r>
            <a:r>
              <a:rPr lang="bg-BG" dirty="0" smtClean="0"/>
              <a:t>. Под него се избира желания </a:t>
            </a:r>
            <a:r>
              <a:rPr lang="bg-BG" dirty="0" smtClean="0">
                <a:solidFill>
                  <a:srgbClr val="FFC000"/>
                </a:solidFill>
              </a:rPr>
              <a:t>идентификационен номер на прожекцията</a:t>
            </a:r>
            <a:r>
              <a:rPr lang="bg-BG" dirty="0" smtClean="0"/>
              <a:t>. Понеже прожекциите се запазват като сбор от числа (идентификационни номера) отдолу се показва </a:t>
            </a:r>
            <a:r>
              <a:rPr lang="bg-BG" u="sng" dirty="0" smtClean="0"/>
              <a:t>всичката информация за дадената прожекция</a:t>
            </a:r>
            <a:r>
              <a:rPr lang="bg-BG" dirty="0" smtClean="0"/>
              <a:t>. Накрая трябва да се въведе </a:t>
            </a:r>
            <a:r>
              <a:rPr lang="bg-BG" dirty="0" smtClean="0">
                <a:solidFill>
                  <a:srgbClr val="FFC000"/>
                </a:solidFill>
              </a:rPr>
              <a:t>цената на билета</a:t>
            </a:r>
            <a:r>
              <a:rPr lang="bg-BG" dirty="0" smtClean="0"/>
              <a:t>, показана малко по горе, при информацията за прожекцията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00132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21882" cy="6889786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0" y="105809"/>
            <a:ext cx="12191999" cy="1183060"/>
          </a:xfrm>
        </p:spPr>
        <p:txBody>
          <a:bodyPr>
            <a:noAutofit/>
          </a:bodyPr>
          <a:lstStyle/>
          <a:p>
            <a:pPr algn="ctr"/>
            <a:r>
              <a:rPr lang="bg-BG" sz="6200" dirty="0" smtClean="0"/>
              <a:t>Благодаря за отделеното внимание!</a:t>
            </a:r>
            <a:endParaRPr lang="fr-FR" sz="62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9744891" y="5294810"/>
            <a:ext cx="1413560" cy="303809"/>
          </a:xfrm>
        </p:spPr>
        <p:txBody>
          <a:bodyPr>
            <a:normAutofit fontScale="77500" lnSpcReduction="20000"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607618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5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</p:bld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3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4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124</TotalTime>
  <Words>453</Words>
  <Application>Microsoft Office PowerPoint</Application>
  <PresentationFormat>Widescreen</PresentationFormat>
  <Paragraphs>16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17" baseType="lpstr">
      <vt:lpstr>Arial</vt:lpstr>
      <vt:lpstr>Calibri</vt:lpstr>
      <vt:lpstr>Calibri Light</vt:lpstr>
      <vt:lpstr>Century Schoolbook</vt:lpstr>
      <vt:lpstr>Corbel</vt:lpstr>
      <vt:lpstr>Franklin Gothic Book</vt:lpstr>
      <vt:lpstr>Wingdings 2</vt:lpstr>
      <vt:lpstr>Retrospect</vt:lpstr>
      <vt:lpstr>Crop</vt:lpstr>
      <vt:lpstr>View</vt:lpstr>
      <vt:lpstr>Depth</vt:lpstr>
      <vt:lpstr>Базата данни на Кино Х</vt:lpstr>
      <vt:lpstr>Къде са филмите?</vt:lpstr>
      <vt:lpstr>Ама току що получихме нов филм. Сега какво?</vt:lpstr>
      <vt:lpstr>Ама ние сме кино, не склад на филми!</vt:lpstr>
      <vt:lpstr>Ето го първия клиент! Сега какво?</vt:lpstr>
      <vt:lpstr>Благодаря за отделеното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Базата данни на Кино Х</dc:title>
  <dc:creator>Syndamia M</dc:creator>
  <cp:lastModifiedBy>Syndamia M</cp:lastModifiedBy>
  <cp:revision>12</cp:revision>
  <dcterms:created xsi:type="dcterms:W3CDTF">2019-05-15T07:19:42Z</dcterms:created>
  <dcterms:modified xsi:type="dcterms:W3CDTF">2019-05-15T09:24:17Z</dcterms:modified>
</cp:coreProperties>
</file>